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68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1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4401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99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05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7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05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2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42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8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9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99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21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66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8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82A4-5B0E-4F08-8EEB-47B3A5B5045C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4C655F-1F97-404B-BA90-8C6C7F26D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1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79600"/>
            <a:ext cx="8801100" cy="1765300"/>
          </a:xfrm>
        </p:spPr>
        <p:txBody>
          <a:bodyPr>
            <a:normAutofit/>
          </a:bodyPr>
          <a:lstStyle/>
          <a:p>
            <a:pPr algn="ctr"/>
            <a:r>
              <a:rPr lang="ru-RU" sz="7200" b="1" i="1" dirty="0" err="1" smtClean="0">
                <a:solidFill>
                  <a:srgbClr val="00B050"/>
                </a:solidFill>
              </a:rPr>
              <a:t>Квест</a:t>
            </a:r>
            <a:r>
              <a:rPr lang="ru-RU" sz="7200" b="1" i="1" dirty="0" smtClean="0">
                <a:solidFill>
                  <a:srgbClr val="00B050"/>
                </a:solidFill>
              </a:rPr>
              <a:t>-игра </a:t>
            </a:r>
            <a:endParaRPr lang="ru-RU" sz="7200" b="1" i="1" dirty="0">
              <a:solidFill>
                <a:srgbClr val="00B05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sz="2600" dirty="0">
              <a:latin typeface="+mj-lt"/>
            </a:endParaRPr>
          </a:p>
          <a:p>
            <a:r>
              <a:rPr lang="ru-RU" sz="2600" dirty="0" smtClean="0">
                <a:latin typeface="+mj-lt"/>
              </a:rPr>
              <a:t>Презентацию </a:t>
            </a:r>
            <a:r>
              <a:rPr lang="ru-RU" sz="2600" dirty="0">
                <a:latin typeface="+mj-lt"/>
              </a:rPr>
              <a:t>подготовила Панина В.В.</a:t>
            </a:r>
            <a:br>
              <a:rPr lang="ru-RU" sz="2600" dirty="0">
                <a:latin typeface="+mj-lt"/>
              </a:rPr>
            </a:br>
            <a:r>
              <a:rPr lang="ru-RU" sz="2600" dirty="0">
                <a:latin typeface="+mj-lt"/>
              </a:rPr>
              <a:t>                        </a:t>
            </a:r>
            <a:r>
              <a:rPr lang="ru-RU" sz="2600" dirty="0" smtClean="0">
                <a:latin typeface="+mj-lt"/>
              </a:rPr>
              <a:t>         воспитатель </a:t>
            </a:r>
            <a:r>
              <a:rPr lang="ru-RU" sz="2600" dirty="0">
                <a:latin typeface="+mj-lt"/>
              </a:rPr>
              <a:t>Детского сада №103 ОАО «РЖД» </a:t>
            </a:r>
            <a:r>
              <a:rPr lang="ru-RU" sz="2600" dirty="0" err="1">
                <a:latin typeface="+mj-lt"/>
              </a:rPr>
              <a:t>г.Лиски</a:t>
            </a:r>
            <a:endParaRPr lang="ru-RU" sz="2600" dirty="0">
              <a:latin typeface="+mj-lt"/>
            </a:endParaRPr>
          </a:p>
          <a:p>
            <a:endParaRPr lang="ru-RU" sz="2100" dirty="0" smtClean="0">
              <a:solidFill>
                <a:schemeClr val="tx1"/>
              </a:solidFill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325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6700" y="609600"/>
            <a:ext cx="25781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90500"/>
            <a:ext cx="5092700" cy="6527800"/>
          </a:xfrm>
        </p:spPr>
      </p:pic>
    </p:spTree>
    <p:extLst>
      <p:ext uri="{BB962C8B-B14F-4D97-AF65-F5344CB8AC3E}">
        <p14:creationId xmlns:p14="http://schemas.microsoft.com/office/powerpoint/2010/main" val="227596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6700" y="609600"/>
            <a:ext cx="18796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77800"/>
            <a:ext cx="5041900" cy="6515100"/>
          </a:xfrm>
        </p:spPr>
      </p:pic>
    </p:spTree>
    <p:extLst>
      <p:ext uri="{BB962C8B-B14F-4D97-AF65-F5344CB8AC3E}">
        <p14:creationId xmlns:p14="http://schemas.microsoft.com/office/powerpoint/2010/main" val="594205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605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Что такое </a:t>
            </a:r>
            <a:r>
              <a:rPr lang="ru-RU" sz="4400" dirty="0" err="1" smtClean="0"/>
              <a:t>квест</a:t>
            </a:r>
            <a:r>
              <a:rPr lang="ru-RU" sz="4400" dirty="0" smtClean="0"/>
              <a:t>-игра»?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09800"/>
            <a:ext cx="8596668" cy="38315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«</a:t>
            </a:r>
            <a:r>
              <a:rPr lang="ru-RU" sz="2000" dirty="0" err="1"/>
              <a:t>Квест</a:t>
            </a:r>
            <a:r>
              <a:rPr lang="ru-RU" sz="2000" dirty="0"/>
              <a:t>» (</a:t>
            </a:r>
            <a:r>
              <a:rPr lang="en-US" sz="2000" dirty="0"/>
              <a:t>guest</a:t>
            </a:r>
            <a:r>
              <a:rPr lang="ru-RU" sz="2000" dirty="0"/>
              <a:t>) в переводе с английского – поиск. Изначально это один из основных жанров компьютерных игр, в которых, чтобы продвигаться по сюжету с одного уровня на другой, игроку необходимо решать умственные задачи. Сюжет игры может быть предопределенным или со множеством исходов, которые зависят от действий игрока. В </a:t>
            </a:r>
            <a:r>
              <a:rPr lang="ru-RU" sz="2000" dirty="0" err="1"/>
              <a:t>квесте</a:t>
            </a:r>
            <a:r>
              <a:rPr lang="ru-RU" sz="2000" dirty="0"/>
              <a:t> ребенок познает самого себя в знании, творчестве, командном взаимодействии.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8861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130800"/>
          </a:xfrm>
        </p:spPr>
        <p:txBody>
          <a:bodyPr>
            <a:normAutofit fontScale="90000"/>
          </a:bodyPr>
          <a:lstStyle/>
          <a:p>
            <a:pPr marL="0">
              <a:lnSpc>
                <a:spcPct val="150000"/>
              </a:lnSpc>
            </a:pPr>
            <a:r>
              <a:rPr lang="ru-RU" sz="2200" dirty="0">
                <a:solidFill>
                  <a:schemeClr val="tx1"/>
                </a:solidFill>
              </a:rPr>
              <a:t>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      Если </a:t>
            </a:r>
            <a:r>
              <a:rPr lang="ru-RU" sz="2200" dirty="0">
                <a:solidFill>
                  <a:schemeClr val="tx1"/>
                </a:solidFill>
              </a:rPr>
              <a:t>говорить о </a:t>
            </a:r>
            <a:r>
              <a:rPr lang="ru-RU" sz="2200" dirty="0" err="1">
                <a:solidFill>
                  <a:schemeClr val="tx1"/>
                </a:solidFill>
              </a:rPr>
              <a:t>квесте</a:t>
            </a:r>
            <a:r>
              <a:rPr lang="ru-RU" sz="2200" dirty="0">
                <a:solidFill>
                  <a:schemeClr val="tx1"/>
                </a:solidFill>
              </a:rPr>
              <a:t>, как форме детского мероприятия- это командная игра-приключение с определенным сюжетом. Идея игры проста-команды, перемещаясь по точкам, выполняют различные задания.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       Но особенность такой организации игровой деятельности в том, что выполнив одно задание, дети получают подсказку к следующему. Задача- преодолеть все препятствия и достичь цель, например, раскопать клад, разгадать тайну, отыскать артефакт.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956300"/>
            <a:ext cx="8596668" cy="8506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715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431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Главное </a:t>
            </a:r>
            <a:r>
              <a:rPr lang="ru-RU" sz="2000" dirty="0">
                <a:solidFill>
                  <a:schemeClr val="tx1"/>
                </a:solidFill>
              </a:rPr>
              <a:t>преимущество </a:t>
            </a:r>
            <a:r>
              <a:rPr lang="ru-RU" sz="2000" dirty="0" err="1">
                <a:solidFill>
                  <a:schemeClr val="tx1"/>
                </a:solidFill>
              </a:rPr>
              <a:t>квеста</a:t>
            </a:r>
            <a:r>
              <a:rPr lang="ru-RU" sz="2000" dirty="0">
                <a:solidFill>
                  <a:schemeClr val="tx1"/>
                </a:solidFill>
              </a:rPr>
              <a:t> в том, что такая форма организации образовательной деятельности ненавязчиво, в игровом, занимательном виде способствует активации познавательных и мыслительный процессов участников.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     С помощью такой игры можно достичь образовательных целей: реализовать проектную и игровую деятельность, познакомить с новой информацией, закрепить имеющиеся знания, отработать на практике умения детей.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956300"/>
            <a:ext cx="8596668" cy="8506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943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0" y="609600"/>
            <a:ext cx="29972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0" y="165100"/>
            <a:ext cx="5207000" cy="6502400"/>
          </a:xfrm>
        </p:spPr>
      </p:pic>
    </p:spTree>
    <p:extLst>
      <p:ext uri="{BB962C8B-B14F-4D97-AF65-F5344CB8AC3E}">
        <p14:creationId xmlns:p14="http://schemas.microsoft.com/office/powerpoint/2010/main" val="2994219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700" y="609600"/>
            <a:ext cx="17653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177800"/>
            <a:ext cx="5105400" cy="6553200"/>
          </a:xfrm>
        </p:spPr>
      </p:pic>
    </p:spTree>
    <p:extLst>
      <p:ext uri="{BB962C8B-B14F-4D97-AF65-F5344CB8AC3E}">
        <p14:creationId xmlns:p14="http://schemas.microsoft.com/office/powerpoint/2010/main" val="3731170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1100" y="609600"/>
            <a:ext cx="23114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0" y="114300"/>
            <a:ext cx="5168900" cy="6616700"/>
          </a:xfrm>
        </p:spPr>
      </p:pic>
    </p:spTree>
    <p:extLst>
      <p:ext uri="{BB962C8B-B14F-4D97-AF65-F5344CB8AC3E}">
        <p14:creationId xmlns:p14="http://schemas.microsoft.com/office/powerpoint/2010/main" val="80221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8200" y="609600"/>
            <a:ext cx="2171700" cy="13208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215900"/>
            <a:ext cx="5143500" cy="6489700"/>
          </a:xfrm>
        </p:spPr>
      </p:pic>
    </p:spTree>
    <p:extLst>
      <p:ext uri="{BB962C8B-B14F-4D97-AF65-F5344CB8AC3E}">
        <p14:creationId xmlns:p14="http://schemas.microsoft.com/office/powerpoint/2010/main" val="242391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600" y="609600"/>
            <a:ext cx="1460500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39700"/>
            <a:ext cx="5181600" cy="6578600"/>
          </a:xfrm>
        </p:spPr>
      </p:pic>
    </p:spTree>
    <p:extLst>
      <p:ext uri="{BB962C8B-B14F-4D97-AF65-F5344CB8AC3E}">
        <p14:creationId xmlns:p14="http://schemas.microsoft.com/office/powerpoint/2010/main" val="393689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88</Words>
  <Application>Microsoft Office PowerPoint</Application>
  <PresentationFormat>Широкоэкранный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Аспект</vt:lpstr>
      <vt:lpstr>Квест-игра </vt:lpstr>
      <vt:lpstr>Что такое квест-игра»?</vt:lpstr>
      <vt:lpstr>        Если говорить о квесте, как форме детского мероприятия- это командная игра-приключение с определенным сюжетом. Идея игры проста-команды, перемещаясь по точкам, выполняют различные задания.         Но особенность такой организации игровой деятельности в том, что выполнив одно задание, дети получают подсказку к следующему. Задача- преодолеть все препятствия и достичь цель, например, раскопать клад, разгадать тайну, отыскать артефакт. </vt:lpstr>
      <vt:lpstr>                        Главное преимущество квеста в том, что такая форма организации образовательной деятельности ненавязчиво, в игровом, занимательном виде способствует активации познавательных и мыслительный процессов участников.            С помощью такой игры можно достичь образовательных целей: реализовать проектную и игровую деятельность, познакомить с новой информацией, закрепить имеющиеся знания, отработать на практике умения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Квест-игра</dc:title>
  <dc:creator>User</dc:creator>
  <cp:lastModifiedBy>User</cp:lastModifiedBy>
  <cp:revision>3</cp:revision>
  <dcterms:created xsi:type="dcterms:W3CDTF">2019-11-04T14:28:54Z</dcterms:created>
  <dcterms:modified xsi:type="dcterms:W3CDTF">2019-11-04T14:47:56Z</dcterms:modified>
</cp:coreProperties>
</file>