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316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717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8370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25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765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8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2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84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89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963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317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516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954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29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1EDD8-F56C-4F10-A897-56A7056E732E}" type="datetimeFigureOut">
              <a:rPr lang="ru-RU" smtClean="0"/>
              <a:t>04.11.2019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FB3ADF9-D797-47A2-A8CA-3D99FB724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77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</p:sldLayoutIdLst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7500" y="355600"/>
            <a:ext cx="9917113" cy="4421781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О</a:t>
            </a:r>
            <a:r>
              <a:rPr lang="ru-RU" sz="2800" dirty="0" smtClean="0"/>
              <a:t>ткрытое познавательное занятие </a:t>
            </a:r>
            <a:r>
              <a:rPr lang="ru-RU" sz="2800" dirty="0"/>
              <a:t>с использованием </a:t>
            </a:r>
            <a:r>
              <a:rPr lang="ru-RU" sz="2800" dirty="0" err="1"/>
              <a:t>квест</a:t>
            </a:r>
            <a:r>
              <a:rPr lang="ru-RU" sz="2800" dirty="0"/>
              <a:t> - технологии </a:t>
            </a:r>
            <a:r>
              <a:rPr lang="ru-RU" sz="2800" dirty="0" smtClean="0"/>
              <a:t>в </a:t>
            </a:r>
            <a:r>
              <a:rPr lang="ru-RU" sz="2800" dirty="0"/>
              <a:t>средней </a:t>
            </a:r>
            <a:r>
              <a:rPr lang="ru-RU" sz="2800" dirty="0" smtClean="0"/>
              <a:t>группе</a:t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 </a:t>
            </a:r>
            <a:r>
              <a:rPr lang="ru-RU" sz="5300" dirty="0" smtClean="0">
                <a:solidFill>
                  <a:srgbClr val="00B050"/>
                </a:solidFill>
              </a:rPr>
              <a:t>«Путешествие в зимний лес»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3401" y="4777379"/>
            <a:ext cx="9701212" cy="112628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                                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Презентацию </a:t>
            </a:r>
            <a:r>
              <a:rPr lang="ru-RU" dirty="0">
                <a:solidFill>
                  <a:schemeClr val="tx1"/>
                </a:solidFill>
              </a:rPr>
              <a:t>подготовила Панина В.В.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                       </a:t>
            </a:r>
            <a:r>
              <a:rPr lang="ru-RU" dirty="0" smtClean="0">
                <a:solidFill>
                  <a:schemeClr val="tx1"/>
                </a:solidFill>
              </a:rPr>
              <a:t>                            воспитатель </a:t>
            </a:r>
            <a:r>
              <a:rPr lang="ru-RU" dirty="0">
                <a:solidFill>
                  <a:schemeClr val="tx1"/>
                </a:solidFill>
              </a:rPr>
              <a:t>Детского сада №103 ОАО «РЖД» </a:t>
            </a:r>
            <a:r>
              <a:rPr lang="ru-RU" dirty="0" err="1">
                <a:solidFill>
                  <a:schemeClr val="tx1"/>
                </a:solidFill>
              </a:rPr>
              <a:t>г.Лиски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152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393700"/>
            <a:ext cx="8911687" cy="15113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                        белка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6" y="1282700"/>
            <a:ext cx="8621174" cy="5346700"/>
          </a:xfrm>
        </p:spPr>
      </p:pic>
    </p:spTree>
    <p:extLst>
      <p:ext uri="{BB962C8B-B14F-4D97-AF65-F5344CB8AC3E}">
        <p14:creationId xmlns:p14="http://schemas.microsoft.com/office/powerpoint/2010/main" val="19041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87600" y="2058750"/>
            <a:ext cx="9117011" cy="210685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</a:rPr>
              <a:t>Теперь давайте подберем «родственные» слова к слову «снег»</a:t>
            </a:r>
            <a:endParaRPr lang="ru-RU" sz="3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89212" y="4344808"/>
            <a:ext cx="891539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7730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4900" y="2286000"/>
            <a:ext cx="2844799" cy="23749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</a:t>
            </a: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</a:rPr>
              <a:t>снеговик</a:t>
            </a:r>
            <a:endParaRPr lang="ru-RU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0" y="215900"/>
            <a:ext cx="6172200" cy="6527800"/>
          </a:xfrm>
        </p:spPr>
      </p:pic>
    </p:spTree>
    <p:extLst>
      <p:ext uri="{BB962C8B-B14F-4D97-AF65-F5344CB8AC3E}">
        <p14:creationId xmlns:p14="http://schemas.microsoft.com/office/powerpoint/2010/main" val="211740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4800" y="2857500"/>
            <a:ext cx="3263901" cy="1651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снежинка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0" y="254000"/>
            <a:ext cx="6883399" cy="6489700"/>
          </a:xfrm>
        </p:spPr>
      </p:pic>
    </p:spTree>
    <p:extLst>
      <p:ext uri="{BB962C8B-B14F-4D97-AF65-F5344CB8AC3E}">
        <p14:creationId xmlns:p14="http://schemas.microsoft.com/office/powerpoint/2010/main" val="1207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2933700"/>
            <a:ext cx="3835399" cy="1562100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solidFill>
                  <a:schemeClr val="accent5">
                    <a:lumMod val="50000"/>
                  </a:schemeClr>
                </a:solidFill>
              </a:rPr>
              <a:t>снегурочка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5100"/>
            <a:ext cx="6908800" cy="6515100"/>
          </a:xfrm>
        </p:spPr>
      </p:pic>
    </p:spTree>
    <p:extLst>
      <p:ext uri="{BB962C8B-B14F-4D97-AF65-F5344CB8AC3E}">
        <p14:creationId xmlns:p14="http://schemas.microsoft.com/office/powerpoint/2010/main" val="96204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2921000"/>
            <a:ext cx="2413001" cy="21209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снегирь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00" y="533400"/>
            <a:ext cx="7912100" cy="5676900"/>
          </a:xfrm>
        </p:spPr>
      </p:pic>
    </p:spTree>
    <p:extLst>
      <p:ext uri="{BB962C8B-B14F-4D97-AF65-F5344CB8AC3E}">
        <p14:creationId xmlns:p14="http://schemas.microsoft.com/office/powerpoint/2010/main" val="213591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2743200"/>
            <a:ext cx="2743201" cy="29083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снегопад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342900"/>
            <a:ext cx="7886700" cy="6223000"/>
          </a:xfrm>
        </p:spPr>
      </p:pic>
    </p:spTree>
    <p:extLst>
      <p:ext uri="{BB962C8B-B14F-4D97-AF65-F5344CB8AC3E}">
        <p14:creationId xmlns:p14="http://schemas.microsoft.com/office/powerpoint/2010/main" val="188483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692400"/>
            <a:ext cx="2374902" cy="26797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снежок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1" y="624110"/>
            <a:ext cx="8255000" cy="5638800"/>
          </a:xfrm>
        </p:spPr>
      </p:pic>
    </p:spTree>
    <p:extLst>
      <p:ext uri="{BB962C8B-B14F-4D97-AF65-F5344CB8AC3E}">
        <p14:creationId xmlns:p14="http://schemas.microsoft.com/office/powerpoint/2010/main" val="1942100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301" y="2844800"/>
            <a:ext cx="2743199" cy="28067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Снежная  королева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431800"/>
            <a:ext cx="7734300" cy="6007100"/>
          </a:xfrm>
        </p:spPr>
      </p:pic>
    </p:spTree>
    <p:extLst>
      <p:ext uri="{BB962C8B-B14F-4D97-AF65-F5344CB8AC3E}">
        <p14:creationId xmlns:p14="http://schemas.microsoft.com/office/powerpoint/2010/main" val="3158555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870200"/>
            <a:ext cx="3122075" cy="2641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    Ель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5100"/>
            <a:ext cx="5789612" cy="6464300"/>
          </a:xfrm>
        </p:spPr>
      </p:pic>
    </p:spTree>
    <p:extLst>
      <p:ext uri="{BB962C8B-B14F-4D97-AF65-F5344CB8AC3E}">
        <p14:creationId xmlns:p14="http://schemas.microsoft.com/office/powerpoint/2010/main" val="573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95119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ru-RU" sz="4900" i="1" dirty="0" smtClean="0">
                <a:solidFill>
                  <a:schemeClr val="accent5">
                    <a:lumMod val="50000"/>
                  </a:schemeClr>
                </a:solidFill>
              </a:rPr>
              <a:t>Дом </a:t>
            </a: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со всех сторон открыт.</a:t>
            </a:r>
            <a:b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ru-RU" sz="4900" i="1" dirty="0" smtClean="0">
                <a:solidFill>
                  <a:schemeClr val="accent5">
                    <a:lumMod val="50000"/>
                  </a:schemeClr>
                </a:solidFill>
              </a:rPr>
              <a:t>  Он </a:t>
            </a: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резною крышей крыт.</a:t>
            </a:r>
            <a:b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     </a:t>
            </a:r>
            <a:r>
              <a:rPr lang="ru-RU" sz="4900" i="1" dirty="0" smtClean="0">
                <a:solidFill>
                  <a:schemeClr val="accent5">
                    <a:lumMod val="50000"/>
                  </a:schemeClr>
                </a:solidFill>
              </a:rPr>
              <a:t>Заходи </a:t>
            </a: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в зеленый дом,</a:t>
            </a:r>
            <a:b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      </a:t>
            </a:r>
            <a:r>
              <a:rPr lang="ru-RU" sz="4900" i="1" dirty="0" smtClean="0">
                <a:solidFill>
                  <a:schemeClr val="accent5">
                    <a:lumMod val="50000"/>
                  </a:schemeClr>
                </a:solidFill>
              </a:rPr>
              <a:t>Чудеса </a:t>
            </a:r>
            <a:r>
              <a:rPr lang="ru-RU" sz="4900" i="1" dirty="0">
                <a:solidFill>
                  <a:schemeClr val="accent5">
                    <a:lumMod val="50000"/>
                  </a:schemeClr>
                </a:solidFill>
              </a:rPr>
              <a:t>увидишь в нем. </a:t>
            </a:r>
          </a:p>
        </p:txBody>
      </p:sp>
    </p:spTree>
    <p:extLst>
      <p:ext uri="{BB962C8B-B14F-4D97-AF65-F5344CB8AC3E}">
        <p14:creationId xmlns:p14="http://schemas.microsoft.com/office/powerpoint/2010/main" val="220646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401" y="2794000"/>
            <a:ext cx="2743200" cy="2209800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Сосна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0" y="152400"/>
            <a:ext cx="7200899" cy="6477000"/>
          </a:xfrm>
        </p:spPr>
      </p:pic>
    </p:spTree>
    <p:extLst>
      <p:ext uri="{BB962C8B-B14F-4D97-AF65-F5344CB8AC3E}">
        <p14:creationId xmlns:p14="http://schemas.microsoft.com/office/powerpoint/2010/main" val="232154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92924" y="762000"/>
            <a:ext cx="8911687" cy="1143000"/>
          </a:xfrm>
        </p:spPr>
        <p:txBody>
          <a:bodyPr/>
          <a:lstStyle/>
          <a:p>
            <a:r>
              <a:rPr lang="ru-RU" dirty="0" smtClean="0"/>
              <a:t>                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До новых встреч!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969475"/>
            <a:ext cx="5027613" cy="4393225"/>
          </a:xfr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3" y="1905000"/>
            <a:ext cx="4795837" cy="4457700"/>
          </a:xfrm>
        </p:spPr>
      </p:pic>
    </p:spTree>
    <p:extLst>
      <p:ext uri="{BB962C8B-B14F-4D97-AF65-F5344CB8AC3E}">
        <p14:creationId xmlns:p14="http://schemas.microsoft.com/office/powerpoint/2010/main" val="189712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43101" y="0"/>
            <a:ext cx="9561512" cy="1905000"/>
          </a:xfrm>
        </p:spPr>
        <p:txBody>
          <a:bodyPr>
            <a:no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Д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авайте отправимся в зимний лес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1549400"/>
            <a:ext cx="8724900" cy="5308600"/>
          </a:xfrm>
        </p:spPr>
      </p:pic>
    </p:spTree>
    <p:extLst>
      <p:ext uri="{BB962C8B-B14F-4D97-AF65-F5344CB8AC3E}">
        <p14:creationId xmlns:p14="http://schemas.microsoft.com/office/powerpoint/2010/main" val="394818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-177800"/>
            <a:ext cx="8911687" cy="17653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«</a:t>
            </a: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Лесная дорога» С. Жуковский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1" y="1435100"/>
            <a:ext cx="8483600" cy="5207000"/>
          </a:xfrm>
        </p:spPr>
      </p:pic>
    </p:spTree>
    <p:extLst>
      <p:ext uri="{BB962C8B-B14F-4D97-AF65-F5344CB8AC3E}">
        <p14:creationId xmlns:p14="http://schemas.microsoft.com/office/powerpoint/2010/main" val="47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624110"/>
            <a:ext cx="5333999" cy="56261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Посмотрите-ка, какая – </a:t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Вся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горит, как золотая.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Ходит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в шубке дорогой,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Хвост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пушистый и большой.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68" y="624110"/>
            <a:ext cx="4825999" cy="5626100"/>
          </a:xfrm>
        </p:spPr>
      </p:pic>
    </p:spTree>
    <p:extLst>
      <p:ext uri="{BB962C8B-B14F-4D97-AF65-F5344CB8AC3E}">
        <p14:creationId xmlns:p14="http://schemas.microsoft.com/office/powerpoint/2010/main" val="3306303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л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иса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600" y="1409700"/>
            <a:ext cx="8293100" cy="5321300"/>
          </a:xfrm>
        </p:spPr>
      </p:pic>
    </p:spTree>
    <p:extLst>
      <p:ext uri="{BB962C8B-B14F-4D97-AF65-F5344CB8AC3E}">
        <p14:creationId xmlns:p14="http://schemas.microsoft.com/office/powerpoint/2010/main" val="4206869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619" cy="761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2800" y="624110"/>
            <a:ext cx="5740400" cy="56242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Прыгун </a:t>
            </a:r>
            <a:r>
              <a:rPr lang="ru-RU" sz="2800" dirty="0"/>
              <a:t>– трусишка:</a:t>
            </a:r>
            <a:br>
              <a:rPr lang="ru-RU" sz="2800" dirty="0"/>
            </a:br>
            <a:r>
              <a:rPr lang="ru-RU" sz="2800" dirty="0" smtClean="0"/>
              <a:t>Хвост </a:t>
            </a:r>
            <a:r>
              <a:rPr lang="ru-RU" sz="2800" dirty="0"/>
              <a:t>- коротышка,</a:t>
            </a:r>
            <a:br>
              <a:rPr lang="ru-RU" sz="2800" dirty="0"/>
            </a:br>
            <a:r>
              <a:rPr lang="ru-RU" sz="2800" dirty="0" smtClean="0"/>
              <a:t>Глазки </a:t>
            </a:r>
            <a:r>
              <a:rPr lang="ru-RU" sz="2800" dirty="0"/>
              <a:t>с косинкой,</a:t>
            </a:r>
            <a:br>
              <a:rPr lang="ru-RU" sz="2800" dirty="0"/>
            </a:br>
            <a:r>
              <a:rPr lang="ru-RU" sz="2800" dirty="0" smtClean="0"/>
              <a:t>Ушки </a:t>
            </a:r>
            <a:r>
              <a:rPr lang="ru-RU" sz="2800" dirty="0"/>
              <a:t>вдоль спинки,</a:t>
            </a:r>
            <a:br>
              <a:rPr lang="ru-RU" sz="2800" dirty="0"/>
            </a:br>
            <a:r>
              <a:rPr lang="ru-RU" sz="2800" dirty="0" smtClean="0"/>
              <a:t>Одежка </a:t>
            </a:r>
            <a:r>
              <a:rPr lang="ru-RU" sz="2800" dirty="0"/>
              <a:t>в два цвета – </a:t>
            </a:r>
            <a:br>
              <a:rPr lang="ru-RU" sz="2800" dirty="0"/>
            </a:br>
            <a:r>
              <a:rPr lang="ru-RU" sz="2800" dirty="0" smtClean="0"/>
              <a:t>На </a:t>
            </a:r>
            <a:r>
              <a:rPr lang="ru-RU" sz="2800" dirty="0"/>
              <a:t>зиму, на лето.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624110"/>
            <a:ext cx="5486400" cy="5624290"/>
          </a:xfrm>
        </p:spPr>
      </p:pic>
    </p:spTree>
    <p:extLst>
      <p:ext uri="{BB962C8B-B14F-4D97-AF65-F5344CB8AC3E}">
        <p14:creationId xmlns:p14="http://schemas.microsoft.com/office/powerpoint/2010/main" val="1597225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905000"/>
          </a:xfrm>
        </p:spPr>
        <p:txBody>
          <a:bodyPr/>
          <a:lstStyle/>
          <a:p>
            <a:r>
              <a:rPr lang="ru-RU" dirty="0" smtClean="0"/>
              <a:t>                              </a:t>
            </a:r>
            <a:br>
              <a:rPr lang="ru-RU" dirty="0" smtClean="0"/>
            </a:br>
            <a:r>
              <a:rPr lang="ru-RU" sz="4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                           заяц</a:t>
            </a:r>
            <a:endParaRPr lang="ru-RU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1295400"/>
            <a:ext cx="8089900" cy="5397500"/>
          </a:xfrm>
        </p:spPr>
      </p:pic>
    </p:spTree>
    <p:extLst>
      <p:ext uri="{BB962C8B-B14F-4D97-AF65-F5344CB8AC3E}">
        <p14:creationId xmlns:p14="http://schemas.microsoft.com/office/powerpoint/2010/main" val="319356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100" y="624110"/>
            <a:ext cx="5638800" cy="538299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Хвост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пушистою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дугой,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Вам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знаком зверек такой?</a:t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Острозубый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темноглазый,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По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</a:rPr>
              <a:t>деревьям любит лазать.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0" y="812800"/>
            <a:ext cx="5803900" cy="5194300"/>
          </a:xfrm>
        </p:spPr>
      </p:pic>
    </p:spTree>
    <p:extLst>
      <p:ext uri="{BB962C8B-B14F-4D97-AF65-F5344CB8AC3E}">
        <p14:creationId xmlns:p14="http://schemas.microsoft.com/office/powerpoint/2010/main" val="2545356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" advTm="5000">
        <p14:reveal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64</TotalTime>
  <Words>61</Words>
  <Application>Microsoft Office PowerPoint</Application>
  <PresentationFormat>Широкоэкранный</PresentationFormat>
  <Paragraphs>23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Легкий дым</vt:lpstr>
      <vt:lpstr>Открытое познавательное занятие с использованием квест - технологии в средней группе      «Путешествие в зимний лес»   </vt:lpstr>
      <vt:lpstr>       Дом со всех сторон открыт.      Он резною крышей крыт.      Заходи в зеленый дом,       Чудеса увидишь в нем. </vt:lpstr>
      <vt:lpstr> Давайте отправимся в зимний лес</vt:lpstr>
      <vt:lpstr>  «Лесная дорога» С. Жуковский</vt:lpstr>
      <vt:lpstr> Посмотрите-ка, какая –  Вся горит, как золотая. Ходит в шубке дорогой, Хвост пушистый и большой. </vt:lpstr>
      <vt:lpstr>                             лиса</vt:lpstr>
      <vt:lpstr> Прыгун – трусишка: Хвост - коротышка, Глазки с косинкой, Ушки вдоль спинки, Одежка в два цвета –  На зиму, на лето. </vt:lpstr>
      <vt:lpstr>                                                           заяц</vt:lpstr>
      <vt:lpstr> Хвост пушистою дугой, Вам знаком зверек такой? Острозубый, темноглазый, По деревьям любит лазать. </vt:lpstr>
      <vt:lpstr>                         белка</vt:lpstr>
      <vt:lpstr>Теперь давайте подберем «родственные» слова к слову «снег»</vt:lpstr>
      <vt:lpstr>                        снеговик</vt:lpstr>
      <vt:lpstr>снежинка</vt:lpstr>
      <vt:lpstr>снегурочка</vt:lpstr>
      <vt:lpstr>снегирь</vt:lpstr>
      <vt:lpstr>снегопад</vt:lpstr>
      <vt:lpstr>снежок</vt:lpstr>
      <vt:lpstr> Снежная  королева</vt:lpstr>
      <vt:lpstr>     Ель</vt:lpstr>
      <vt:lpstr>  Сосна</vt:lpstr>
      <vt:lpstr>                 До новых встреч!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открытое познавательное занятие с использованием квест - технологии в средней группе      «путешествие в зимний лес»</dc:title>
  <dc:creator>User</dc:creator>
  <cp:lastModifiedBy>User</cp:lastModifiedBy>
  <cp:revision>11</cp:revision>
  <dcterms:created xsi:type="dcterms:W3CDTF">2019-11-04T12:39:40Z</dcterms:created>
  <dcterms:modified xsi:type="dcterms:W3CDTF">2019-11-04T14:12:34Z</dcterms:modified>
</cp:coreProperties>
</file>