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653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044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23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49691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879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9783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103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7544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0691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5408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617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9592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5652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06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2151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4132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2976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4CFBB8E-7A7D-46C0-BCBF-E31569F00249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EAC6F5C-FF9B-4EDC-9840-3ADDC19213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463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524000" y="571500"/>
            <a:ext cx="9144000" cy="2938463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Занятие </a:t>
            </a:r>
            <a:r>
              <a:rPr lang="ru-RU" sz="2200" dirty="0"/>
              <a:t>по экологии в младшей группе детского сада 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 smtClean="0">
                <a:solidFill>
                  <a:schemeClr val="accent1"/>
                </a:solidFill>
              </a:rPr>
              <a:t/>
            </a:r>
            <a:br>
              <a:rPr lang="ru-RU" sz="3100" b="1" dirty="0" smtClean="0">
                <a:solidFill>
                  <a:schemeClr val="accent1"/>
                </a:solidFill>
              </a:rPr>
            </a:br>
            <a:r>
              <a:rPr lang="ru-RU" sz="5400" b="1" i="1" dirty="0" smtClean="0">
                <a:solidFill>
                  <a:schemeClr val="accent1"/>
                </a:solidFill>
              </a:rPr>
              <a:t>«Чудесница-вода»</a:t>
            </a:r>
            <a:r>
              <a:rPr lang="ru-RU" dirty="0"/>
              <a:t/>
            </a:r>
            <a:br>
              <a:rPr lang="ru-RU" dirty="0"/>
            </a:br>
            <a:endParaRPr lang="ru-RU" sz="12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2886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1600" dirty="0" smtClean="0">
                <a:solidFill>
                  <a:schemeClr val="tx1"/>
                </a:solidFill>
              </a:rPr>
              <a:t>Презентацию </a:t>
            </a:r>
            <a:r>
              <a:rPr lang="ru-RU" sz="1600" dirty="0">
                <a:solidFill>
                  <a:schemeClr val="tx1"/>
                </a:solidFill>
              </a:rPr>
              <a:t>подготовила Панина В.В.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                     </a:t>
            </a:r>
            <a:r>
              <a:rPr lang="ru-RU" sz="1600" dirty="0" smtClean="0">
                <a:solidFill>
                  <a:schemeClr val="tx1"/>
                </a:solidFill>
              </a:rPr>
              <a:t>   воспитатель </a:t>
            </a:r>
            <a:r>
              <a:rPr lang="ru-RU" sz="1600" dirty="0">
                <a:solidFill>
                  <a:schemeClr val="tx1"/>
                </a:solidFill>
              </a:rPr>
              <a:t>Детского сада №103 ОАО «РЖД» </a:t>
            </a:r>
            <a:r>
              <a:rPr lang="ru-RU" sz="1600" dirty="0" err="1">
                <a:solidFill>
                  <a:schemeClr val="tx1"/>
                </a:solidFill>
              </a:rPr>
              <a:t>г.Лиски</a:t>
            </a:r>
            <a:endParaRPr lang="ru-RU" sz="16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7551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32004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Готовим еду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01" y="897844"/>
            <a:ext cx="6286500" cy="4740955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913774" y="5384800"/>
            <a:ext cx="3935689" cy="4064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855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535633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Что такое вода?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Что такое вода? Это струйка из крана,</a:t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Это волны и шторм на морях-океанах.</a:t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В запотевшей бутылке напиток в руке,</a:t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И в ключе, и в колодце, и в ручейке.</a:t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Да, бывает вода в состоянии разном.</a:t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В жидком, твердом она. Даже в газообразном.</a:t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Мы не видим ее или не замечаем.</a:t>
            </a:r>
            <a:br>
              <a:rPr lang="ru-RU" sz="2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>
                <a:solidFill>
                  <a:schemeClr val="accent1">
                    <a:lumMod val="50000"/>
                  </a:schemeClr>
                </a:solidFill>
              </a:rPr>
              <a:t>Но, когда ее нет, тяжело ощущаем.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 flipV="1">
            <a:off x="913774" y="5130800"/>
            <a:ext cx="10351752" cy="635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6491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38425" cy="1104901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Откуда бежит вода? </a:t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А как она туда попадает?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0" y="1943100"/>
            <a:ext cx="7226300" cy="40639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8830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553683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чтобы попасть к нам в дом, вода проделывает долгий путь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913774" y="5537200"/>
            <a:ext cx="10363826" cy="253999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02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100" y="939799"/>
            <a:ext cx="7467600" cy="4851401"/>
          </a:xfrm>
        </p:spPr>
      </p:pic>
    </p:spTree>
    <p:extLst>
      <p:ext uri="{BB962C8B-B14F-4D97-AF65-F5344CB8AC3E}">
        <p14:creationId xmlns:p14="http://schemas.microsoft.com/office/powerpoint/2010/main" val="1244033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618516"/>
            <a:ext cx="8369300" cy="5413983"/>
          </a:xfrm>
        </p:spPr>
      </p:pic>
    </p:spTree>
    <p:extLst>
      <p:ext uri="{BB962C8B-B14F-4D97-AF65-F5344CB8AC3E}">
        <p14:creationId xmlns:p14="http://schemas.microsoft.com/office/powerpoint/2010/main" val="19894769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876300"/>
            <a:ext cx="8483600" cy="5283199"/>
          </a:xfrm>
        </p:spPr>
      </p:pic>
    </p:spTree>
    <p:extLst>
      <p:ext uri="{BB962C8B-B14F-4D97-AF65-F5344CB8AC3E}">
        <p14:creationId xmlns:p14="http://schemas.microsoft.com/office/powerpoint/2010/main" val="7303232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00" y="787400"/>
            <a:ext cx="7848600" cy="5257800"/>
          </a:xfrm>
        </p:spPr>
      </p:pic>
    </p:spTree>
    <p:extLst>
      <p:ext uri="{BB962C8B-B14F-4D97-AF65-F5344CB8AC3E}">
        <p14:creationId xmlns:p14="http://schemas.microsoft.com/office/powerpoint/2010/main" val="8783183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618517"/>
            <a:ext cx="9017000" cy="5426683"/>
          </a:xfrm>
        </p:spPr>
      </p:pic>
    </p:spTree>
    <p:extLst>
      <p:ext uri="{BB962C8B-B14F-4D97-AF65-F5344CB8AC3E}">
        <p14:creationId xmlns:p14="http://schemas.microsoft.com/office/powerpoint/2010/main" val="23365640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520700"/>
            <a:ext cx="10364451" cy="6019799"/>
          </a:xfrm>
        </p:spPr>
      </p:pic>
    </p:spTree>
    <p:extLst>
      <p:ext uri="{BB962C8B-B14F-4D97-AF65-F5344CB8AC3E}">
        <p14:creationId xmlns:p14="http://schemas.microsoft.com/office/powerpoint/2010/main" val="41062185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599"/>
            <a:ext cx="4496426" cy="51815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8" r="14688"/>
          <a:stretch>
            <a:fillRect/>
          </a:stretch>
        </p:blipFill>
        <p:spPr>
          <a:xfrm>
            <a:off x="6108700" y="609600"/>
            <a:ext cx="5486400" cy="51816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95" y="609600"/>
            <a:ext cx="4496406" cy="51816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ru-RU" b="1" i="1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Я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и туча, и туман,</a:t>
            </a:r>
            <a:br>
              <a:rPr lang="ru-RU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И ручей, и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океан,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И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летаю, и бегу,</a:t>
            </a:r>
            <a:br>
              <a:rPr lang="ru-RU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И стеклянной быть могу!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Очень добродушная,</a:t>
            </a:r>
            <a:br>
              <a:rPr lang="ru-RU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Я мягкая, послушная,</a:t>
            </a:r>
            <a:br>
              <a:rPr lang="ru-RU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Но когда я захочу,</a:t>
            </a:r>
            <a:br>
              <a:rPr lang="ru-RU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Даже камень источу.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Я не камень, не песок,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Мой сыночек ручеек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Догадались вы, друзья,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    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Как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зовут меня?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151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74698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Вода! У тебя нет ни вкуса, ни цвета, ни запаха, тебя невозможно описать, тобой наслаждаются, не ведая, что ты такое! Нельзя сказать, что ты необходима для жизни: ты – сама жизнь. Ты – самое большое богатство на свете».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022" y="2811463"/>
            <a:ext cx="6522356" cy="3424237"/>
          </a:xfrm>
        </p:spPr>
      </p:pic>
    </p:spTree>
    <p:extLst>
      <p:ext uri="{BB962C8B-B14F-4D97-AF65-F5344CB8AC3E}">
        <p14:creationId xmlns:p14="http://schemas.microsoft.com/office/powerpoint/2010/main" val="13678628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994883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chemeClr val="bg2">
                    <a:lumMod val="50000"/>
                  </a:schemeClr>
                </a:solidFill>
              </a:rPr>
              <a:t>Для чего нужна вода? </a:t>
            </a:r>
            <a:br>
              <a:rPr lang="ru-RU" sz="4000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4000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4000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4000" i="1" dirty="0" smtClean="0">
                <a:solidFill>
                  <a:schemeClr val="bg2">
                    <a:lumMod val="50000"/>
                  </a:schemeClr>
                </a:solidFill>
              </a:rPr>
              <a:t>Как мы её используем?</a:t>
            </a:r>
            <a:endParaRPr lang="ru-RU" sz="4000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4247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7305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Пьем воду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413" y="1263154"/>
            <a:ext cx="6199187" cy="387449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74" y="5257800"/>
            <a:ext cx="3935689" cy="5334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10538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3048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Моем руки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63" y="1134004"/>
            <a:ext cx="6428137" cy="4657196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913774" y="5575300"/>
            <a:ext cx="3935689" cy="215900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9411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9718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Купаемся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00" y="787400"/>
            <a:ext cx="7023099" cy="48006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74" y="5270500"/>
            <a:ext cx="3935689" cy="5207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51376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34544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Стираем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01" y="983845"/>
            <a:ext cx="6286500" cy="456605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74" y="5740400"/>
            <a:ext cx="3935689" cy="508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297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33147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Моем полы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800" y="749300"/>
            <a:ext cx="6235700" cy="5461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74" y="5562600"/>
            <a:ext cx="3935689" cy="228600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2346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33655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Поливаем цветы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0" y="812800"/>
            <a:ext cx="7200900" cy="48133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774" y="5435600"/>
            <a:ext cx="3935689" cy="355600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59599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p14:dur="100" advTm="5000">
        <p15:prstTrans prst="prestige"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37</TotalTime>
  <Words>106</Words>
  <Application>Microsoft Office PowerPoint</Application>
  <PresentationFormat>Широкоэкранный</PresentationFormat>
  <Paragraphs>25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Tw Cen MT</vt:lpstr>
      <vt:lpstr>Капля</vt:lpstr>
      <vt:lpstr>Занятие по экологии в младшей группе детского сада     «Чудесница-вода» </vt:lpstr>
      <vt:lpstr>Презентация PowerPoint</vt:lpstr>
      <vt:lpstr>Для чего нужна вода?   Как мы её используем?</vt:lpstr>
      <vt:lpstr>Пьем воду</vt:lpstr>
      <vt:lpstr>Моем руки</vt:lpstr>
      <vt:lpstr>Купаемся</vt:lpstr>
      <vt:lpstr>Стираем</vt:lpstr>
      <vt:lpstr>Моем полы</vt:lpstr>
      <vt:lpstr>Поливаем цветы</vt:lpstr>
      <vt:lpstr>Готовим еду</vt:lpstr>
      <vt:lpstr>Что такое вода? Что такое вода? Это струйка из крана, Это волны и шторм на морях-океанах. В запотевшей бутылке напиток в руке, И в ключе, и в колодце, и в ручейке. Да, бывает вода в состоянии разном. В жидком, твердом она. Даже в газообразном. Мы не видим ее или не замечаем. Но, когда ее нет, тяжело ощущаем. </vt:lpstr>
      <vt:lpstr>Откуда бежит вода?  А как она туда попадает?</vt:lpstr>
      <vt:lpstr>чтобы попасть к нам в дом, вода проделывает долгий путь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Вода! У тебя нет ни вкуса, ни цвета, ни запаха, тебя невозможно описать, тобой наслаждаются, не ведая, что ты такое! Нельзя сказать, что ты необходима для жизни: ты – сама жизнь. Ты – самое большое богатство на свете».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по экологии в младшей группе детского сада     «Чудесница-вода»</dc:title>
  <dc:creator>User</dc:creator>
  <cp:lastModifiedBy>User</cp:lastModifiedBy>
  <cp:revision>7</cp:revision>
  <dcterms:created xsi:type="dcterms:W3CDTF">2019-11-02T16:36:38Z</dcterms:created>
  <dcterms:modified xsi:type="dcterms:W3CDTF">2019-11-04T14:17:51Z</dcterms:modified>
</cp:coreProperties>
</file>