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18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265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58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527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49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416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321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475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65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954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329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401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281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870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726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957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892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E70E64-A73C-41FC-AFBD-D30C8EC45490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7B5B3C7-B379-4317-8F7A-891F14D24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64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401" y="1380069"/>
            <a:ext cx="8574622" cy="2010832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002060"/>
                </a:solidFill>
              </a:rPr>
              <a:t>Гордость России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25901" y="4152899"/>
            <a:ext cx="7477122" cy="1231901"/>
          </a:xfrm>
        </p:spPr>
        <p:txBody>
          <a:bodyPr>
            <a:normAutofit fontScale="92500"/>
          </a:bodyPr>
          <a:lstStyle/>
          <a:p>
            <a:pPr algn="l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Презентацию подготовила Панина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В.В.</a:t>
            </a:r>
          </a:p>
          <a:p>
            <a:pPr algn="l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Детского сада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№103 ОАО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«РЖД»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г.Лиски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397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2933700"/>
            <a:ext cx="4318000" cy="16764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Тургенев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Иван Сергеевич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(09.11.1818-03.09.1883)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300" y="38100"/>
            <a:ext cx="4889500" cy="68199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99000"/>
            <a:ext cx="3549121" cy="1016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924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2705100"/>
            <a:ext cx="4356100" cy="1905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Крылов 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Иван Андреевич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(13.02.1769-21.11.1844)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0" y="101600"/>
            <a:ext cx="4864100" cy="67564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711700"/>
            <a:ext cx="3549121" cy="889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554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8400" y="3149600"/>
            <a:ext cx="4114800" cy="15113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Пришвин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Михаил Михайлович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(04.02.1873-16.01.1954)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14300"/>
            <a:ext cx="4775200" cy="67437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60900"/>
            <a:ext cx="3549121" cy="1397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3155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Композиторы России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85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2616200"/>
            <a:ext cx="4127500" cy="20701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Чайковский 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Петр Ильич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(07.05.1840-06.11.1893)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101600"/>
            <a:ext cx="5029200" cy="66421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86300"/>
            <a:ext cx="3549121" cy="1143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8030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600" y="2971800"/>
            <a:ext cx="4546600" cy="17099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Глинка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Михаил Иванович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(01.06.1804-15.02.1857)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00" y="139700"/>
            <a:ext cx="5080000" cy="66294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81728"/>
            <a:ext cx="3549121" cy="11887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9250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00" y="3390900"/>
            <a:ext cx="4157133" cy="12446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Шостакович 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Дмитрий Дмитриевич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(25.09.1906-09.08.1975)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434" y="698500"/>
            <a:ext cx="7158566" cy="54483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724400"/>
            <a:ext cx="3549121" cy="762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463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0" y="3225800"/>
            <a:ext cx="4216400" cy="13589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Мусоргский 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Модест Петрович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(21.03.1839-16.03.1881)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00" y="101600"/>
            <a:ext cx="5118100" cy="67056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729480"/>
            <a:ext cx="3549121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233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Художники России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0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2200" y="3098800"/>
            <a:ext cx="4241800" cy="15875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Шишкин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Иван Иванович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(25.01.1832-20.03.1898)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7000"/>
            <a:ext cx="4749800" cy="66167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484312" y="4686300"/>
            <a:ext cx="3549121" cy="1143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2086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Поэты России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8814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3352800"/>
            <a:ext cx="4203700" cy="12954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Васнецов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Виктор Михайлович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(15.05.1848-23.07.1926)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0" y="114300"/>
            <a:ext cx="4724400" cy="66421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48200"/>
            <a:ext cx="3549121" cy="152400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723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3314700"/>
            <a:ext cx="4343400" cy="1270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Айвазовский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Иван Константинович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(29.07.1817-05.05.1900)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114300"/>
            <a:ext cx="4838700" cy="66294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99000"/>
            <a:ext cx="3549121" cy="101600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177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1400" y="3403600"/>
            <a:ext cx="4216400" cy="12065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Репин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Илья Ефимович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(05.08.1844-29.09.1930)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27000"/>
            <a:ext cx="4965700" cy="66294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99000"/>
            <a:ext cx="3549121" cy="1016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5904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3302000"/>
            <a:ext cx="4305300" cy="13589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Саврасов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Алексей Кондратьевич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(24.05.1830-08.10.1897)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200" y="114300"/>
            <a:ext cx="4889500" cy="66421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60900"/>
            <a:ext cx="3549121" cy="1397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672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0" y="3441700"/>
            <a:ext cx="4343400" cy="12065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Левитан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Исаак Ильич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(30.08.1860-04.08.1900)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712" y="177800"/>
            <a:ext cx="5094287" cy="65786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48200"/>
            <a:ext cx="3549121" cy="152400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675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Спасибо за внимание!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617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68400" y="2781300"/>
            <a:ext cx="4419600" cy="17272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Пушкин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Александр Сергеевич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(06.06.1799-10.02.1837)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101" y="101600"/>
            <a:ext cx="5003799" cy="66548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 flipV="1">
            <a:off x="1484312" y="2926081"/>
            <a:ext cx="392588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827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2616200"/>
            <a:ext cx="4521200" cy="18288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Есенин 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Сергей Александрович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(03.10.1895-28.12.1925)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100" y="114300"/>
            <a:ext cx="4851400" cy="66294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73600"/>
            <a:ext cx="3549121" cy="1270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483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2616200"/>
            <a:ext cx="4140200" cy="18669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Лермонтов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Михаил Юрьевич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(15.10.1814-27.07.1841)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700" y="114300"/>
            <a:ext cx="4648200" cy="66167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483100"/>
            <a:ext cx="3549121" cy="317500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19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800" y="2717800"/>
            <a:ext cx="4152900" cy="18669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Кольцов 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Алексей Васильевич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(15.10.1809-29.10.1842)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88900"/>
            <a:ext cx="5181600" cy="66802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686300"/>
            <a:ext cx="3549121" cy="1143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035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Писатели России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177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19200" y="2857500"/>
            <a:ext cx="4152900" cy="17399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Чехов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Антон Павлович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(29.01.1860-15.07.1904)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0" y="127000"/>
            <a:ext cx="4914900" cy="66294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484312" y="4724400"/>
            <a:ext cx="3549121" cy="762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34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800" y="2882900"/>
            <a:ext cx="4127500" cy="17145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Толстой 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Лев Николаевич 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(09.09.1828-20.11.1910)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00" y="88900"/>
            <a:ext cx="5029200" cy="67691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4737100"/>
            <a:ext cx="3549121" cy="635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665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72</TotalTime>
  <Words>48</Words>
  <Application>Microsoft Office PowerPoint</Application>
  <PresentationFormat>Широкоэкранный</PresentationFormat>
  <Paragraphs>27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Corbel</vt:lpstr>
      <vt:lpstr>Параллакс</vt:lpstr>
      <vt:lpstr>Гордость России</vt:lpstr>
      <vt:lpstr>Поэты России </vt:lpstr>
      <vt:lpstr>Пушкин  Александр Сергеевич (06.06.1799-10.02.1837)</vt:lpstr>
      <vt:lpstr>Есенин  Сергей Александрович (03.10.1895-28.12.1925)</vt:lpstr>
      <vt:lpstr>Лермонтов Михаил Юрьевич (15.10.1814-27.07.1841)</vt:lpstr>
      <vt:lpstr>Кольцов  Алексей Васильевич (15.10.1809-29.10.1842)</vt:lpstr>
      <vt:lpstr>Писатели России</vt:lpstr>
      <vt:lpstr>Чехов  Антон Павлович (29.01.1860-15.07.1904)</vt:lpstr>
      <vt:lpstr>Толстой  Лев Николаевич  (09.09.1828-20.11.1910)</vt:lpstr>
      <vt:lpstr>Тургенев Иван Сергеевич (09.11.1818-03.09.1883)</vt:lpstr>
      <vt:lpstr>Крылов  Иван Андреевич (13.02.1769-21.11.1844)</vt:lpstr>
      <vt:lpstr>Пришвин Михаил Михайлович (04.02.1873-16.01.1954)</vt:lpstr>
      <vt:lpstr>Композиторы России</vt:lpstr>
      <vt:lpstr>Чайковский  Петр Ильич (07.05.1840-06.11.1893)</vt:lpstr>
      <vt:lpstr>Глинка Михаил Иванович (01.06.1804-15.02.1857)</vt:lpstr>
      <vt:lpstr>Шостакович  Дмитрий Дмитриевич (25.09.1906-09.08.1975)</vt:lpstr>
      <vt:lpstr>Мусоргский  Модест Петрович (21.03.1839-16.03.1881)</vt:lpstr>
      <vt:lpstr>Художники России</vt:lpstr>
      <vt:lpstr>Шишкин Иван Иванович (25.01.1832-20.03.1898)</vt:lpstr>
      <vt:lpstr>Васнецов Виктор Михайлович (15.05.1848-23.07.1926)</vt:lpstr>
      <vt:lpstr>Айвазовский Иван Константинович (29.07.1817-05.05.1900)</vt:lpstr>
      <vt:lpstr>Репин Илья Ефимович (05.08.1844-29.09.1930)</vt:lpstr>
      <vt:lpstr>Саврасов Алексей Кондратьевич (24.05.1830-08.10.1897)</vt:lpstr>
      <vt:lpstr>Левитан Исаак Ильич (30.08.1860-04.08.1900)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Гордость России</dc:title>
  <dc:creator>User</dc:creator>
  <cp:lastModifiedBy>User</cp:lastModifiedBy>
  <cp:revision>8</cp:revision>
  <dcterms:created xsi:type="dcterms:W3CDTF">2019-11-10T17:13:44Z</dcterms:created>
  <dcterms:modified xsi:type="dcterms:W3CDTF">2019-11-10T18:26:39Z</dcterms:modified>
</cp:coreProperties>
</file>